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320" r:id="rId6"/>
    <p:sldId id="271" r:id="rId7"/>
    <p:sldId id="274" r:id="rId8"/>
    <p:sldId id="290" r:id="rId9"/>
    <p:sldId id="275" r:id="rId10"/>
    <p:sldId id="293" r:id="rId11"/>
    <p:sldId id="276" r:id="rId12"/>
    <p:sldId id="285" r:id="rId13"/>
    <p:sldId id="277" r:id="rId14"/>
    <p:sldId id="282" r:id="rId15"/>
    <p:sldId id="283" r:id="rId16"/>
    <p:sldId id="284" r:id="rId17"/>
    <p:sldId id="286" r:id="rId18"/>
    <p:sldId id="287" r:id="rId19"/>
    <p:sldId id="288" r:id="rId20"/>
    <p:sldId id="289" r:id="rId21"/>
    <p:sldId id="294" r:id="rId22"/>
    <p:sldId id="295" r:id="rId23"/>
    <p:sldId id="296" r:id="rId24"/>
    <p:sldId id="297" r:id="rId25"/>
    <p:sldId id="321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270" r:id="rId34"/>
    <p:sldId id="305" r:id="rId35"/>
    <p:sldId id="306" r:id="rId36"/>
    <p:sldId id="307" r:id="rId37"/>
    <p:sldId id="278" r:id="rId38"/>
    <p:sldId id="263" r:id="rId39"/>
    <p:sldId id="264" r:id="rId40"/>
    <p:sldId id="265" r:id="rId41"/>
    <p:sldId id="266" r:id="rId42"/>
    <p:sldId id="279" r:id="rId43"/>
    <p:sldId id="280" r:id="rId44"/>
    <p:sldId id="281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22" r:id="rId54"/>
    <p:sldId id="291" r:id="rId55"/>
    <p:sldId id="292" r:id="rId56"/>
    <p:sldId id="323" r:id="rId57"/>
    <p:sldId id="316" r:id="rId58"/>
    <p:sldId id="317" r:id="rId59"/>
    <p:sldId id="318" r:id="rId60"/>
    <p:sldId id="319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2.bp.blogspot.com/-ireRLB4Qf7A/UZelgC-7vYI/AAAAAAAABLA/Aj1nrHGKhYI/s1600/%D1%80%D0%BE%D0%B1%D0%BE%D1%8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1.bp.blogspot.com/-aXbr36ZkACQ/UZeljvG4kII/AAAAAAAABLI/tl7vScZB2dY/s1600/%D1%80%D0%BE%D0%B1%D0%BE%D1%82+2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3.bp.blogspot.com/-b3Gi5PeN_2w/UZelmzD8LVI/AAAAAAAABLQ/_GBBiZChj80/s1600/%D1%80%D0%BE%D0%B1%D0%BE%D1%82+4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podelkidlyadetei.ru/podelki-iz-plastikovyx-kryshek/2011_0825-02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://podelkidlyadetei.ru/podelki-iz-plastikovyx-kryshek/2011_0818-081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4.bp.blogspot.com/-YLfVYPuZmWw/UWwxMDgZAOI/AAAAAAAAAzg/JtvdL62DScc/s1600/%D0%BA%D0%BB%D0%B0%D0%B2%D0%B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hyperlink" Target="http://3.bp.blogspot.com/-R7jwz8Kf78k/UWwxbn2GeaI/AAAAAAAAAzo/goZzkhsdkl0/s1600/%D0%BA%D0%BA%D0%BA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2.bp.blogspot.com/-o6597ShrvAA/ULcqkh9bVOI/AAAAAAAAAas/jgsK8cgFKkI/s1600/%D0%B3%D0%B0%D1%80%D0%B0%D0%B6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hyperlink" Target="http://4.bp.blogspot.com/-Mtys4MAJ42k/ULcqpsRAQvI/AAAAAAAAAa8/fV7Cp__0BVs/s1600/%D0%BF%D0%BE%D1%87%D1%82%D0%B0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3.bp.blogspot.com/-wpfQO12iumE/ULcsMy6rNsI/AAAAAAAAAb0/CvgT675nq9Y/s1600/%D0%B4%D0%BE%D0%BC%D0%B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hyperlink" Target="http://1.bp.blogspot.com/-MSZhM36LwDw/ULcsPqo2QnI/AAAAAAAAAb8/O2NDO7c1Vck/s1600/%D0%B4%D0%BE%D1%80%D0%BE%D0%B3%D0%B0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Чижова Л.Г.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10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04.fotocdn.net/s7/1/public_pin_l/235/22389007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07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media.musely.com/u/3288e783-d701-4fb9-a0fe-c4374ba5a709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6" y="0"/>
            <a:ext cx="5885793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1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671" y="80757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babyhit.com.by/upload/foto/985231084_138678218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717"/>
            <a:ext cx="6148552" cy="698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boombob.ru/img/picture/May/20/5819668cbbf0e732f170374400c1ea94/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2" y="-220717"/>
            <a:ext cx="6043448" cy="7078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8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maam.ru/upload/blogs/detsad-253957-144458616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205547"/>
            <a:ext cx="8228012" cy="497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reshclubnn.ru/photos/59dc73d08b0b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99832"/>
            <a:ext cx="4876800" cy="4977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5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maam.ru/upload/blogs/detsad-173773-14351392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43252" cy="617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www.maam.ru/upload/blogs/detsad-106006-1455637793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5791199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103403-139548934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69576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melkie.net/wp-content/uploads/2017/08/prishchepk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67" y="0"/>
            <a:ext cx="598784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-kopilka.ru/upload/blogs/55c067672a088947b6b5bd0a712c027f.jp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64898" y="11971337"/>
            <a:ext cx="2429476" cy="100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900igr.net/up/datas/135170/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47600" y="6858000"/>
            <a:ext cx="762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s.myshared.ru/6/758026/slide_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61" y="-1423017"/>
            <a:ext cx="8456285" cy="869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rhivurokov.ru/multiurok/html/2017/03/17/s_58cbc64184b58/588563_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32" y="-1423016"/>
            <a:ext cx="6961238" cy="8693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td3.mycdn.me/image?id=860314835965&amp;t=20&amp;plc=WEB&amp;tkn=*lJjjDEm3qFp-2dPR9yiA9tOVl4c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485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3.bp.blogspot.com/-WU3yIJEd03Q/T7u6QGwbb4I/AAAAAAAAAo0/8Zys5_XYEeo/s1600/SDC114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2" y="0"/>
            <a:ext cx="731440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9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festival.1september.ru/articles/613730/f_clip_image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6" y="0"/>
            <a:ext cx="52475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estival.1september.ru/articles/613730/f_clip_image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8" y="1"/>
            <a:ext cx="66366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67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253802-142417905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414" y="1"/>
            <a:ext cx="73292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ed-kopilka.ru/upload/blogs/2356_a2d4cef8b5d5656d6cea4ac04c78e9a1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0"/>
            <a:ext cx="673946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avatars.mds.yandex.net/get-pdb/234183/f4c4b33e-3c83-4b74-ba60-2069ef657fc4/s8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3867" cy="64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17d0f912a174147363044ee2f8c1417d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0"/>
            <a:ext cx="7078132" cy="6468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7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Необходимо </a:t>
            </a:r>
            <a:r>
              <a:rPr lang="ru-RU" dirty="0" smtClean="0"/>
              <a:t>учитывать реалии современного общества. Сегодня в социуме ценятся люди, обладающие широким запасом знаний, мыс­лящие конструктивно и оригинально, умеющие находить выход из разных ситуаций. Человек, способный предложить нетрадиционный подход к той или иной проблеме, намного привлекательнее для современного работода­теля, чем инертный, но исполнительный работник. Поэтому уже с детства в ребенке необходимо формировать способность выдвигать разнообразные идеи, которые отличаются от очевидных и банальных, то есть развивать оригинальность мышления.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3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-nus-1.pinme.ru/tumb/600/photo/1e/cc/1ecc55131f37c2aaa9d26daa1ef0c4ea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807" y="0"/>
            <a:ext cx="69158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opautism.ru/wp-content/uploads/2015/12/12549085_1089074304490320_6709685341453235281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5" y="0"/>
            <a:ext cx="654794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5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http://www.maam.ru/upload/blogs/detsad-164824-142858085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14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ed-kopilka.ru/upload/blogs/f8550ec239c08ba2291bef5573a16e86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1" y="45719"/>
            <a:ext cx="5424378" cy="6812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6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risuem-i-igraem.ru/wp-content/uploads/2017/04/igry-po-pravilam-768x57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998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detsad-256534-14279626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86" y="0"/>
            <a:ext cx="5990897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0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maam.ru/upload/blogs/detsad-903683-14790535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87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www.maam.ru/upload/blogs/detsad-52224-1429544552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6" y="0"/>
            <a:ext cx="5673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0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0"/>
            <a:ext cx="10515600" cy="3651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http://www.maam.ru/upload/blogs/f138377ea030f0c522d6d09146e11977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792" y="0"/>
            <a:ext cx="68107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babyspeech.ru/wp-content/uploads/2016/06/87ebaab3f3541b65d9519e86ea19daf3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10" y="0"/>
            <a:ext cx="602208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32596" y="3244334"/>
            <a:ext cx="3326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Наглядно-образное мышление </a:t>
            </a:r>
          </a:p>
        </p:txBody>
      </p:sp>
    </p:spTree>
    <p:extLst>
      <p:ext uri="{BB962C8B-B14F-4D97-AF65-F5344CB8AC3E}">
        <p14:creationId xmlns:p14="http://schemas.microsoft.com/office/powerpoint/2010/main" val="10870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1142" y="2967335"/>
            <a:ext cx="9729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Наглядно-образное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29094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29845" y="172995"/>
            <a:ext cx="10215950" cy="237781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2.bp.blogspot.com/-ireRLB4Qf7A/UZelgC-7vYI/AAAAAAAABLA/Aj1nrHGKhYI/s1600/%D1%80%D0%BE%D0%B1%D0%BE%D1%8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9" y="0"/>
            <a:ext cx="58653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1.bp.blogspot.com/-aXbr36ZkACQ/UZeljvG4kII/AAAAAAAABLI/tl7vScZB2dY/s1600/%D1%80%D0%BE%D0%B1%D0%BE%D1%82+2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439" y="0"/>
            <a:ext cx="819609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62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3.bp.blogspot.com/-b3Gi5PeN_2w/UZelmzD8LVI/AAAAAAAABLQ/_GBBiZChj80/s1600/%D1%80%D0%BE%D0%B1%D0%BE%D1%82+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8986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3.bp.blogspot.com/-b3Gi5PeN_2w/UZelmzD8LVI/AAAAAAAABLQ/_GBBiZChj80/s1600/%D1%80%D0%BE%D0%B1%D0%BE%D1%82+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7525"/>
            <a:ext cx="108986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3.bp.blogspot.com/-b3Gi5PeN_2w/UZelmzD8LVI/AAAAAAAABLQ/_GBBiZChj80/s1600/%D1%80%D0%BE%D0%B1%D0%BE%D1%82+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9925"/>
            <a:ext cx="1089865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4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Поделки из пластиковых крышек (1)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3" y="0"/>
            <a:ext cx="62854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делки из пластиковых крышек (3)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3124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7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4012d6b0078df75fbbd86b43426c15b5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5664" cy="72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at.convdocs.org/pars_docs/refs/123/122729/122729_html_240f06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64" y="0"/>
            <a:ext cx="6566336" cy="7283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1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/>
              <a:t>Именно с логического мышления начинается формирование мировоззрения ребенка.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В процессе развития логического мышления у ребенка формируются умения рассуждать, делать умозаключения в соответствии с законами логики, построение причинно-следственных связей.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Также развиваются такие качества как: любознательность, сообразительность, смекалка, наблюдательность, самостоятельность, память, внимание.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Развивается речь ребенка, так как он высказывается посредством слова.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Овладение логическими формами мышления в дошкольном возрасте способствует развитию умственных способностей, что необходимо для успешного  перехода детей к школьному обучению. </a:t>
            </a:r>
          </a:p>
        </p:txBody>
      </p:sp>
    </p:spTree>
    <p:extLst>
      <p:ext uri="{BB962C8B-B14F-4D97-AF65-F5344CB8AC3E}">
        <p14:creationId xmlns:p14="http://schemas.microsoft.com/office/powerpoint/2010/main" val="15472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www.maam.ru/upload/blogs/detsad-210244-144441535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0"/>
            <a:ext cx="65269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.mypage.ru/e618103221ff60aeab6ceb0a27c2bca3_ed758fcdacde2900e4efa7bee4aba2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11" y="0"/>
            <a:ext cx="56650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3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144275-14470816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17" y="0"/>
            <a:ext cx="68737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65a80a5069f8cb13a640b182a7773916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53047" y="6716110"/>
            <a:ext cx="5538953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uploads.sispp.ru/2017/12/kartinka-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7" y="0"/>
            <a:ext cx="575967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9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11.fotocdn.net/s13/139/public_pin_l/297/236291085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25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11.fotocdn.net/s13/134/public_pin_m/509/234553254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86" y="0"/>
            <a:ext cx="65794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5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124500-14337815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31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3604cfd1ce0d0e6dbd4c9029435f2ab8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0"/>
            <a:ext cx="62746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3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ds02.infourok.ru/uploads/ex/041f/000017a6-210a2a39/hello_html_2603c0a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1" y="0"/>
            <a:ext cx="61746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http://www.maam.ru/upload/blogs/3604cfd1ce0d0e6dbd4c9029435f2ab8.jpg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97" y="3436882"/>
            <a:ext cx="2922044" cy="35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http://www.maam.ru/upload/blogs/3604cfd1ce0d0e6dbd4c9029435f2ab8.jpg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5971" y="5992018"/>
            <a:ext cx="1981369" cy="53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maam.ru/upload/blogs/2a14df4d4c639d6f7cd212e155c27039.jp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77360"/>
            <a:ext cx="6169741" cy="6935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6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babyben.ru/images/babyben/2016/04/detsad-90883-142047578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533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01.fotocdn.net/s24/248/public_pin_m/190/25897692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0"/>
            <a:ext cx="5926667" cy="379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12.fotocdn.net/s6/22/public_pin_m/100/24388820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3793067"/>
            <a:ext cx="5926667" cy="306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9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178516-144752366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lanetadetstva.net/wp-content/uploads/2014/04/didakticheskaya-matematicheskaya-igra-chudesnyj-sunduchok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57911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4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Центр конструирования</a:t>
            </a:r>
            <a:endParaRPr lang="ru-RU" dirty="0"/>
          </a:p>
        </p:txBody>
      </p:sp>
      <p:pic>
        <p:nvPicPr>
          <p:cNvPr id="4" name="Объект 3" descr="https://ds03.infourok.ru/uploads/ex/0ca7/00059e6e-c1ebce36/img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43692" y="6635262"/>
            <a:ext cx="914400" cy="22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agremuski.info/wp-content/uploads/2017/12/vybiraem-konstruktor-novosti-3-625x3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971"/>
            <a:ext cx="12192000" cy="561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pagremuski.info/wp-content/uploads/2017/12/vybiraem-konstruktor-novosti-3-625x3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972"/>
            <a:ext cx="12192000" cy="561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pagremuski.info/wp-content/uploads/2017/12/vybiraem-konstruktor-novosti-3-625x3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372"/>
            <a:ext cx="12192000" cy="561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pagremuski.info/wp-content/uploads/2017/12/vybiraem-konstruktor-novosti-3-625x3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5772"/>
            <a:ext cx="12192000" cy="5617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pic>
        <p:nvPicPr>
          <p:cNvPr id="4" name="Объект 3" descr="http://rostok.koventry.ru/images/didakt/4/image00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2" y="1918010"/>
            <a:ext cx="4204010" cy="387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atic2.insales.ru/files/1/6121/341993/original/221_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7" y="2394585"/>
            <a:ext cx="5403215" cy="3396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755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rebenkoved.ru/wp-content/uploads/2017/01/doshkolnik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49" y="2555488"/>
            <a:ext cx="4437654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myslide.ru/documents_3/d687a1de765447b6c3db55f6457ab2f1/img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2096058"/>
            <a:ext cx="5940425" cy="445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836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 ВИДА МЫШЛЕНИЯ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Предметно- действенное мышление – 2,5-3 года, является ведущим до 4-5 лет.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Наглядно-образное мышление – с 3,5- 4 лет, ведущее  до 6-6,5 лет.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Словесно-логическое мышление – формируется в 5,5 – 6 лет, становится ведущим с 7-8 лет и остается основной формой мышления у большинства взрослых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12433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cf.ppt-online.org/files/slide/r/ROAJwGQtsHfNI41LUve78V0x9Cn2Mudp53kbaP/slide-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53" y="2689302"/>
            <a:ext cx="4171031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00.infourok.ru/images/doc/204/232614/img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67" y="1354532"/>
            <a:ext cx="5940425" cy="4458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25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4.infourok.ru/uploads/ex/1201/00089d80-7dc77cbd/640/img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40" y="2644697"/>
            <a:ext cx="41656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900igr.net/datas/doshkolnoe-obrazovanie/Ispolzovanie-igrovykh-tekhnologij/0034-034-Palochki-Dz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70" y="1679018"/>
            <a:ext cx="5940425" cy="4458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103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4.infourok.ru/uploads/ex/06c3/0000686a-63edc861/img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3" y="0"/>
            <a:ext cx="62132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00.infourok.ru/images/doc/149/172075/img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8" y="0"/>
            <a:ext cx="614289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4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457" y="14288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maam.ru/upload/blogs/detsad-121792-139607916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32" y="1"/>
            <a:ext cx="74234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s://ds01.infourok.ru/uploads/ex/1036/00003745-cf1e1629/hello_html_m768b2b56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4768531" cy="684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5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Геоконт</a:t>
            </a:r>
            <a:r>
              <a:rPr lang="ru-RU" dirty="0" smtClean="0"/>
              <a:t> </a:t>
            </a:r>
            <a:r>
              <a:rPr lang="ru-RU" dirty="0" smtClean="0"/>
              <a:t>или доска с резинками своими руками</a:t>
            </a:r>
            <a:endParaRPr lang="ru-RU" dirty="0"/>
          </a:p>
        </p:txBody>
      </p:sp>
      <p:pic>
        <p:nvPicPr>
          <p:cNvPr id="4" name="Объект 3" descr="http://kapitosha.net/wp-content/uploads/2013/10/razvi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639984" cy="568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detsad-361101-14409277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742209" y="7380287"/>
            <a:ext cx="838674" cy="62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at.convdocs.org/pars_docs/refs/123/122729/122729_html_240f06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883" y="9148828"/>
            <a:ext cx="1120391" cy="445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maam.ru/upload/blogs/detsad-787855-15092646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84" y="1690688"/>
            <a:ext cx="5552016" cy="5689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6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detsad-288073-142364426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32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5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5c4e9bf2a3167a05a72f1ec687823746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06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detsad-393765-14483885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07" y="1"/>
            <a:ext cx="5707117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8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19275" y="-1325563"/>
            <a:ext cx="14274034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 descr="http://www.maam.ru/upload/blogs/4e3661a2b81c16771c8eba24c02233c4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03" y="-1325563"/>
            <a:ext cx="6968358" cy="818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detsad-392136-14605449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5" y="-1325562"/>
            <a:ext cx="6810704" cy="8183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6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rastut-goda.ru/images/image3/igry_po_matematike_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" y="330474"/>
            <a:ext cx="6716111" cy="63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s://pp.vk.me/c624516/v624516841/19374/R_Wd_Wjx4SI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59" y="365124"/>
            <a:ext cx="5675585" cy="627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www.maam.ru/upload/blogs/detsad-95778-140248334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47" y="0"/>
            <a:ext cx="64346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aam.ru/upload/blogs/detsad-453589-148386534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20" y="0"/>
            <a:ext cx="584888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92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5117" y="2967335"/>
            <a:ext cx="11361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Предметно- действенное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14190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3.infourok.ru/uploads/ex/0ef2/00046839-4e683c7e/hello_html_m4bb6101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0"/>
            <a:ext cx="610629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s3.livemaster.ru/zhurnalfoto/e/a/5/1309232156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6" y="0"/>
            <a:ext cx="5247503" cy="6526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-nus-1.pinme.ru/tumb/600/photo/da/06/da062ffb27e05693ce3194880862df0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40" y="0"/>
            <a:ext cx="59278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11f136aa071e496a7b0d317516d0f520.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744267" y="5412104"/>
            <a:ext cx="872699" cy="3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ladafmad.top/images/bio-varis-xl-unlimited5535793adeeba5bf1bfede3801c91b9d9496f7img-262708pic-61889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94" y="0"/>
            <a:ext cx="69578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0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4.bp.blogspot.com/-YLfVYPuZmWw/UWwxMDgZAOI/AAAAAAAAAzg/JtvdL62DScc/s400/%D0%BA%D0%BB%D0%B0%D0%B2%D0%B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49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3.bp.blogspot.com/-R7jwz8Kf78k/UWwxbn2GeaI/AAAAAAAAAzo/goZzkhsdkl0/s400/%D0%BA%D0%BA%D0%BA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41" y="0"/>
            <a:ext cx="61042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37473" y="3244334"/>
            <a:ext cx="3517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Словесно-логическое мышление </a:t>
            </a:r>
          </a:p>
        </p:txBody>
      </p:sp>
    </p:spTree>
    <p:extLst>
      <p:ext uri="{BB962C8B-B14F-4D97-AF65-F5344CB8AC3E}">
        <p14:creationId xmlns:p14="http://schemas.microsoft.com/office/powerpoint/2010/main" val="21469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9401" y="2967335"/>
            <a:ext cx="10273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Словесно-логическое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21433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7800" y="0"/>
            <a:ext cx="11531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mypresentation.ru/documents/870f28065f98cab80045cb93bf8f8192/img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"/>
            <a:ext cx="5689601" cy="681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f.ppt-online.org/files/slide/q/QCzRyEFBSN13enf9jOd80AtoZpJuqHXTswvV7W/slide-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0"/>
            <a:ext cx="6502399" cy="665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9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537" y="0"/>
            <a:ext cx="10439400" cy="159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016.radikal.ru/i335/1210/ae/a24b1dc02cb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2" y="358140"/>
            <a:ext cx="5807075" cy="621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rhivurokov.ru/multiurok/3/4/5/3456bed1f473c5f7c53e57c788b5d2bb8d10a2c2/img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6900862" cy="687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Настольно-печатные игры</a:t>
            </a:r>
            <a:endParaRPr lang="ru-RU" dirty="0"/>
          </a:p>
        </p:txBody>
      </p:sp>
      <p:pic>
        <p:nvPicPr>
          <p:cNvPr id="4" name="Объект 3" descr="http://nenuda.ru/nuda/118/117881/117881_html_74a7b56f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1476830"/>
            <a:ext cx="6578600" cy="79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ages.myshared.ru/6/639165/slide_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622212" y="8890000"/>
            <a:ext cx="4192588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900igr.net/datai/doshkolnoe-obrazovanie/razvitie-logicheskogo-myshlenija/0016-015-Loto-zanimatelnaja-matematik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444174"/>
            <a:ext cx="6489700" cy="797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62" y="48180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2.bp.blogspot.com/-o6597ShrvAA/ULcqkh9bVOI/AAAAAAAAAas/jgsK8cgFKkI/s400/%D0%B3%D0%B0%D1%80%D0%B0%D0%B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4" y="-189231"/>
            <a:ext cx="584268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4.bp.blogspot.com/-Mtys4MAJ42k/ULcqpsRAQvI/AAAAAAAAAa8/fV7Cp__0BVs/s400/%D0%BF%D0%BE%D1%87%D1%82%D0%B0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098" y="-189231"/>
            <a:ext cx="696921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7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3.bp.blogspot.com/-wpfQO12iumE/ULcsMy6rNsI/AAAAAAAAAb0/CvgT675nq9Y/s400/%D0%B4%D0%BE%D0%BC%D0%B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1" y="0"/>
            <a:ext cx="59889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1.bp.blogspot.com/-MSZhM36LwDw/ULcsPqo2QnI/AAAAAAAAAb8/O2NDO7c1Vck/s400/%D0%B4%D0%BE%D1%80%D0%BE%D0%B3%D0%B0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7676" cy="706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0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Развитие логического мышления происходит постепенно. Для одного ребенка больше характерно наглядно-образное мышление, для другого – наглядно-действенное, а третий с легкостью оперирует понятиями.</a:t>
            </a:r>
          </a:p>
          <a:p>
            <a:r>
              <a:rPr lang="ru-RU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4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lanetadetstva.net/wp-content/uploads/2013/09/%D0%BC%D1%8B%D1%88%D0%BA%D0%B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99" y="0"/>
            <a:ext cx="6451599" cy="661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410a0acbcb9d56910dfc055d813b1c47.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20535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75434" y="2967335"/>
            <a:ext cx="7641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ТВОРЧЕСКИХ УСПЕХОВ 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4122" y="2967335"/>
            <a:ext cx="786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ТВОРЧЕСКИХ УСПЕХОВ </a:t>
            </a:r>
            <a:endParaRPr lang="ru-RU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4122" y="2967335"/>
            <a:ext cx="786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ТВОРЧЕСКИХ УСПЕХОВ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44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td3.mycdn.me/image?id=859755368445&amp;t=20&amp;plc=WEB&amp;tkn=*EIKRhK5uvkjTTqvHgH6cI-2YJK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372" y="0"/>
            <a:ext cx="649539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rereca.top/images/eklem-romatizma-agrisi-nasil-gecer-hamilelikte6390604131dd4cfb02c4fa6d653bb6cfa0b6f5img-139775pic-27072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86" y="0"/>
            <a:ext cx="835922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7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www.maam.ru/upload/blogs/b4132733c9b04697a9e8528d28d8d0c9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458"/>
            <a:ext cx="6451600" cy="708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ic8.kidstaff.net/pictures_user/375/931739/16634547/931739_20160516093428_9118_600x6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-231457"/>
            <a:ext cx="5740400" cy="7089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1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ages.myshared.ru/32/1319640/slide_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0"/>
            <a:ext cx="660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ages.myshared.ru/5/496076/slide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89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91</TotalTime>
  <Words>290</Words>
  <Application>Microsoft Office PowerPoint</Application>
  <PresentationFormat>Широкоэкранный</PresentationFormat>
  <Paragraphs>32</Paragraphs>
  <Slides>60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Corbel</vt:lpstr>
      <vt:lpstr>Wingdings</vt:lpstr>
      <vt:lpstr>Параллакс</vt:lpstr>
      <vt:lpstr>РАЗВИВАЮЩАЯ СРЕДА</vt:lpstr>
      <vt:lpstr>АКТУАЛЬНОСТЬ</vt:lpstr>
      <vt:lpstr>АКТУАЛЬНОСТЬ</vt:lpstr>
      <vt:lpstr>ТРИ ВИДА МЫШЛЕНИЯ</vt:lpstr>
      <vt:lpstr>РАЗВИВАЮЩАЯ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Центр конструирования</vt:lpstr>
      <vt:lpstr>РАЗВИВАЮЩАЯ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Геоконт или доска с резинками своими руками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СРЕДА</vt:lpstr>
      <vt:lpstr>Презентация PowerPoint</vt:lpstr>
      <vt:lpstr>Презентация PowerPoint</vt:lpstr>
      <vt:lpstr>Настольно-печатные игры</vt:lpstr>
      <vt:lpstr>Презентация PowerPoint</vt:lpstr>
      <vt:lpstr>Презентация PowerPoint</vt:lpstr>
      <vt:lpstr>ВЫВОД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</dc:title>
  <dc:creator>lyba_chizhova@hotmail.com</dc:creator>
  <cp:lastModifiedBy>lyba_chizhova@hotmail.com</cp:lastModifiedBy>
  <cp:revision>14</cp:revision>
  <dcterms:created xsi:type="dcterms:W3CDTF">2018-01-29T11:44:02Z</dcterms:created>
  <dcterms:modified xsi:type="dcterms:W3CDTF">2018-01-29T13:20:43Z</dcterms:modified>
</cp:coreProperties>
</file>